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D03AB-47D2-4882-80A1-166435EDA28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B8B6-D97C-46D3-B6C3-AAB3ED1EF6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33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Victoria </a:t>
            </a:r>
            <a:r>
              <a:rPr lang="en-US" dirty="0" err="1" smtClean="0"/>
              <a:t>Yim</a:t>
            </a:r>
            <a:endParaRPr lang="en-US" dirty="0" smtClean="0"/>
          </a:p>
          <a:p>
            <a:r>
              <a:rPr lang="en-US" dirty="0" err="1" smtClean="0"/>
              <a:t>Suman</a:t>
            </a:r>
            <a:r>
              <a:rPr lang="en-US" dirty="0" smtClean="0"/>
              <a:t> Rhee</a:t>
            </a:r>
          </a:p>
          <a:p>
            <a:r>
              <a:rPr lang="en-US" dirty="0" smtClean="0"/>
              <a:t>Allen Ho</a:t>
            </a:r>
          </a:p>
          <a:p>
            <a:r>
              <a:rPr lang="en-US" dirty="0" smtClean="0"/>
              <a:t>Lucy Xiao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did Roosevelt ask Congress for a bill that would allow him to add justices to the Supreme Court?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Supreme Court kept blocking Roosevelt's programs</a:t>
            </a:r>
          </a:p>
          <a:p>
            <a:r>
              <a:rPr lang="en-US" dirty="0" smtClean="0"/>
              <a:t>a </a:t>
            </a:r>
            <a:r>
              <a:rPr lang="en-US" dirty="0"/>
              <a:t>member to the Supreme Court for every existing member over </a:t>
            </a:r>
            <a:r>
              <a:rPr lang="en-US" dirty="0" smtClean="0"/>
              <a:t>70 </a:t>
            </a:r>
            <a:r>
              <a:rPr lang="en-US" dirty="0"/>
              <a:t>maximum possible total of 15 total members.</a:t>
            </a:r>
          </a:p>
          <a:p>
            <a:r>
              <a:rPr lang="en-US" dirty="0" smtClean="0"/>
              <a:t>Congress </a:t>
            </a:r>
            <a:r>
              <a:rPr lang="en-US" dirty="0"/>
              <a:t>voted against him because it did not want to lose its power.</a:t>
            </a:r>
          </a:p>
          <a:p>
            <a:r>
              <a:rPr lang="en-US" dirty="0" smtClean="0"/>
              <a:t>Roosevelt </a:t>
            </a:r>
            <a:r>
              <a:rPr lang="en-US" dirty="0"/>
              <a:t>was ripped for trying to become a dictator.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sz="3300" dirty="0"/>
              <a:t>What were the consequences of FDR's attempt to pack the Court?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Court Packing- Franklin Roosevelt's politically motivated and ill-fated scheme to add a new justice to the Supreme Court for every member over seventy who would not retire. His objective was to overcome the Court's objections to New Deal reforms.</a:t>
            </a:r>
          </a:p>
          <a:p>
            <a:r>
              <a:rPr lang="en-US" dirty="0"/>
              <a:t>Hugo Black- justice appointed by FDR, into the New Deal, replaced the oldest justice</a:t>
            </a:r>
          </a:p>
          <a:p>
            <a:r>
              <a:rPr lang="en-US" dirty="0" smtClean="0"/>
              <a:t>FDR’s </a:t>
            </a:r>
            <a:r>
              <a:rPr lang="en-US" dirty="0"/>
              <a:t>“court-packing scheme” failed.</a:t>
            </a:r>
            <a:br>
              <a:rPr lang="en-US" dirty="0"/>
            </a:br>
            <a:r>
              <a:rPr lang="en-US" dirty="0" smtClean="0"/>
              <a:t>some </a:t>
            </a:r>
            <a:r>
              <a:rPr lang="en-US" dirty="0"/>
              <a:t>justices to start to vote his way (Owen </a:t>
            </a:r>
            <a:r>
              <a:rPr lang="en-US" dirty="0" err="1"/>
              <a:t>J.Roberts</a:t>
            </a:r>
            <a:r>
              <a:rPr lang="en-US" dirty="0"/>
              <a:t>, former conservative).</a:t>
            </a:r>
          </a:p>
          <a:p>
            <a:r>
              <a:rPr lang="en-US" dirty="0" smtClean="0"/>
              <a:t>failure </a:t>
            </a:r>
            <a:r>
              <a:rPr lang="en-US" dirty="0"/>
              <a:t>showed Americans did not want to tamper with the justice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did labor respond to the improvement of conditions brought about by the New Deal?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strikes and walkouts in 1934</a:t>
            </a:r>
          </a:p>
          <a:p>
            <a:r>
              <a:rPr lang="en-US" dirty="0"/>
              <a:t>Congress struck down the National Recovery Administration</a:t>
            </a:r>
          </a:p>
          <a:p>
            <a:r>
              <a:rPr lang="en-US" dirty="0"/>
              <a:t>passed the </a:t>
            </a:r>
            <a:r>
              <a:rPr lang="en-US" b="1" dirty="0"/>
              <a:t>Wagner Act</a:t>
            </a:r>
            <a:endParaRPr lang="en-US" dirty="0"/>
          </a:p>
          <a:p>
            <a:pPr lvl="1"/>
            <a:r>
              <a:rPr lang="en-US" u="sng" dirty="0"/>
              <a:t>guaranteed the right of unions to organize and to collectively bargain with management</a:t>
            </a:r>
            <a:endParaRPr lang="en-US" dirty="0"/>
          </a:p>
          <a:p>
            <a:r>
              <a:rPr lang="en-US" dirty="0"/>
              <a:t> under the management of the </a:t>
            </a:r>
            <a:r>
              <a:rPr lang="en-US" b="1" dirty="0"/>
              <a:t>National Labor Relations Board</a:t>
            </a:r>
            <a:r>
              <a:rPr lang="en-US" dirty="0"/>
              <a:t>, unskilled workers began to organize into effective unions</a:t>
            </a:r>
          </a:p>
          <a:p>
            <a:pPr lvl="1"/>
            <a:r>
              <a:rPr lang="en-US" b="1" dirty="0"/>
              <a:t>John L. Lewis</a:t>
            </a:r>
            <a:r>
              <a:rPr lang="en-US" dirty="0"/>
              <a:t> - Head of United Mine Workers</a:t>
            </a:r>
          </a:p>
          <a:p>
            <a:pPr lvl="2"/>
            <a:r>
              <a:rPr lang="en-US" dirty="0"/>
              <a:t>also formed the </a:t>
            </a:r>
            <a:r>
              <a:rPr lang="en-US" b="1" dirty="0"/>
              <a:t>Committee for Industrial Organization</a:t>
            </a:r>
            <a:r>
              <a:rPr lang="en-US" dirty="0"/>
              <a:t> (CIO)</a:t>
            </a:r>
          </a:p>
          <a:p>
            <a:pPr lvl="3"/>
            <a:r>
              <a:rPr lang="en-US" dirty="0"/>
              <a:t>led series of strikes, including the </a:t>
            </a:r>
            <a:r>
              <a:rPr lang="en-US" b="1" dirty="0"/>
              <a:t>sit-down strike</a:t>
            </a:r>
            <a:r>
              <a:rPr lang="en-US" dirty="0"/>
              <a:t> at General Motors automobile factory in 1936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was the significance of the 1936 election?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Republican nomination: </a:t>
            </a:r>
            <a:r>
              <a:rPr lang="en-US" b="1" dirty="0"/>
              <a:t>Alfred Landon</a:t>
            </a:r>
            <a:r>
              <a:rPr lang="en-US" dirty="0"/>
              <a:t> (</a:t>
            </a:r>
            <a:r>
              <a:rPr lang="en-US" dirty="0" err="1"/>
              <a:t>gov</a:t>
            </a:r>
            <a:r>
              <a:rPr lang="en-US" dirty="0"/>
              <a:t>. of Kansas)</a:t>
            </a:r>
          </a:p>
          <a:p>
            <a:pPr lvl="1"/>
            <a:r>
              <a:rPr lang="en-US" dirty="0"/>
              <a:t>criticized FDR's massive </a:t>
            </a:r>
            <a:r>
              <a:rPr lang="en-US" dirty="0" err="1"/>
              <a:t>spendings</a:t>
            </a:r>
            <a:endParaRPr lang="en-US" dirty="0"/>
          </a:p>
          <a:p>
            <a:pPr lvl="1"/>
            <a:r>
              <a:rPr lang="en-US" dirty="0"/>
              <a:t>however, he supported many of FDR's New Deal = hypocrite</a:t>
            </a:r>
          </a:p>
          <a:p>
            <a:pPr lvl="1"/>
            <a:r>
              <a:rPr lang="en-US" dirty="0"/>
              <a:t>weak on radio and personal campaign</a:t>
            </a:r>
          </a:p>
          <a:p>
            <a:r>
              <a:rPr lang="en-US" dirty="0"/>
              <a:t>1934 - </a:t>
            </a:r>
            <a:r>
              <a:rPr lang="en-US" b="1" dirty="0"/>
              <a:t>American Liberty League</a:t>
            </a:r>
            <a:r>
              <a:rPr lang="en-US" dirty="0"/>
              <a:t> formed by conservative Democrats and wealthy Republicans</a:t>
            </a:r>
          </a:p>
          <a:p>
            <a:pPr lvl="1"/>
            <a:r>
              <a:rPr lang="en-US" i="1" dirty="0"/>
              <a:t>against</a:t>
            </a:r>
            <a:r>
              <a:rPr lang="en-US" dirty="0"/>
              <a:t> "socialist" New Deal </a:t>
            </a:r>
          </a:p>
          <a:p>
            <a:r>
              <a:rPr lang="en-US" dirty="0"/>
              <a:t>FDR won election: 523 </a:t>
            </a:r>
            <a:r>
              <a:rPr lang="en-US" dirty="0" err="1"/>
              <a:t>vs</a:t>
            </a:r>
            <a:r>
              <a:rPr lang="en-US" dirty="0"/>
              <a:t> 8 electoral votes</a:t>
            </a:r>
          </a:p>
          <a:p>
            <a:pPr lvl="1"/>
            <a:r>
              <a:rPr lang="en-US" dirty="0"/>
              <a:t>won because he appealed to the "forgotten man" </a:t>
            </a:r>
          </a:p>
          <a:p>
            <a:pPr lvl="1"/>
            <a:r>
              <a:rPr lang="en-US" dirty="0"/>
              <a:t>forged a powerful and enduring coalition of the South, blacks, urbanites, and poor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did William </a:t>
            </a:r>
            <a:r>
              <a:rPr lang="en-US" sz="3200" dirty="0" err="1" smtClean="0"/>
              <a:t>Leuechtenburg</a:t>
            </a:r>
            <a:r>
              <a:rPr lang="en-US" sz="3200" dirty="0" smtClean="0"/>
              <a:t> mean when he called the New Deal a “half-way revolution”?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too radical but not conservative</a:t>
            </a:r>
          </a:p>
          <a:p>
            <a:r>
              <a:rPr lang="en-US" dirty="0" smtClean="0"/>
              <a:t>It was created in response to the Great Depression</a:t>
            </a:r>
          </a:p>
          <a:p>
            <a:r>
              <a:rPr lang="en-US" dirty="0" smtClean="0"/>
              <a:t>First time government assisted people to help hardship</a:t>
            </a:r>
          </a:p>
          <a:p>
            <a:r>
              <a:rPr lang="en-US" dirty="0" smtClean="0"/>
              <a:t>Going against capital ideals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Assess the </a:t>
            </a:r>
            <a:r>
              <a:rPr lang="en-US" sz="2800" dirty="0" err="1" smtClean="0"/>
              <a:t>sucessfullness</a:t>
            </a:r>
            <a:r>
              <a:rPr lang="en-US" sz="2800" dirty="0" smtClean="0"/>
              <a:t> </a:t>
            </a:r>
            <a:r>
              <a:rPr lang="en-US" sz="2800" dirty="0"/>
              <a:t>of FDR in his second term.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1937, the economy took another brief downturn when the “Roosevelt Recession,” caused by government policies.</a:t>
            </a:r>
          </a:p>
          <a:p>
            <a:r>
              <a:rPr lang="en-US" dirty="0"/>
              <a:t>Finally, FDR embraced the policies of British economist John Maynard Keynes.</a:t>
            </a:r>
          </a:p>
          <a:p>
            <a:pPr lvl="1"/>
            <a:r>
              <a:rPr lang="en-US" dirty="0"/>
              <a:t>In 1937, FDR announced a bold program to stimulate the economy by planned deficit spending.</a:t>
            </a:r>
          </a:p>
          <a:p>
            <a:pPr lvl="1"/>
            <a:r>
              <a:rPr lang="en-US" dirty="0"/>
              <a:t>In 1939, Congress relented to FDR’s pressure and passed the</a:t>
            </a:r>
            <a:br>
              <a:rPr lang="en-US" dirty="0"/>
            </a:br>
            <a:r>
              <a:rPr lang="en-US" dirty="0"/>
              <a:t>Reorganization Act, which gave him limited powers for administrative</a:t>
            </a:r>
            <a:br>
              <a:rPr lang="en-US" dirty="0"/>
            </a:br>
            <a:r>
              <a:rPr lang="en-US" dirty="0"/>
              <a:t>reforms, including the key new Executive Office in the White House.</a:t>
            </a:r>
          </a:p>
          <a:p>
            <a:pPr lvl="1"/>
            <a:r>
              <a:rPr lang="en-US" dirty="0"/>
              <a:t>The Hatch Act of 1939 barred federal administrative officials,</a:t>
            </a:r>
            <a:br>
              <a:rPr lang="en-US" dirty="0"/>
            </a:br>
            <a:r>
              <a:rPr lang="en-US" dirty="0"/>
              <a:t>except the highest policy-making officers, from active political</a:t>
            </a:r>
            <a:br>
              <a:rPr lang="en-US" dirty="0"/>
            </a:br>
            <a:r>
              <a:rPr lang="en-US" dirty="0"/>
              <a:t>campaigning and soliciting.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What criticism of the New Deal seems most fair to you? </a:t>
            </a:r>
            <a:r>
              <a:rPr lang="en-US" sz="2800" dirty="0" smtClean="0"/>
              <a:t>Least </a:t>
            </a:r>
            <a:r>
              <a:rPr lang="en-US" sz="2800" dirty="0"/>
              <a:t>fair?</a:t>
            </a:r>
            <a:br>
              <a:rPr lang="en-US" sz="2800" dirty="0"/>
            </a:br>
            <a:r>
              <a:rPr lang="en-US" sz="2800" dirty="0"/>
              <a:t> 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foes of the New Deal condemned its waste, citing that nothing had been accomplished. (least fair)</a:t>
            </a:r>
          </a:p>
          <a:p>
            <a:r>
              <a:rPr lang="en-US" dirty="0"/>
              <a:t>Critics were shocked by the “try anything” attitude of</a:t>
            </a:r>
            <a:br>
              <a:rPr lang="en-US" dirty="0"/>
            </a:br>
            <a:r>
              <a:rPr lang="en-US" dirty="0"/>
              <a:t>FDR, who had increased the federal debt from $19.487 million in 1932 to</a:t>
            </a:r>
            <a:br>
              <a:rPr lang="en-US" dirty="0"/>
            </a:br>
            <a:r>
              <a:rPr lang="en-US" dirty="0"/>
              <a:t>$40.440 million in 1939. (most fair)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33 Presentation</vt:lpstr>
      <vt:lpstr>Why did Roosevelt ask Congress for a bill that would allow him to add justices to the Supreme Court?</vt:lpstr>
      <vt:lpstr> What were the consequences of FDR's attempt to pack the Court?</vt:lpstr>
      <vt:lpstr>How did labor respond to the improvement of conditions brought about by the New Deal? </vt:lpstr>
      <vt:lpstr>What was the significance of the 1936 election?</vt:lpstr>
      <vt:lpstr>What did William Leuechtenburg mean when he called the New Deal a “half-way revolution”?</vt:lpstr>
      <vt:lpstr>Assess the sucessfullness of FDR in his second term.</vt:lpstr>
      <vt:lpstr>What criticism of the New Deal seems most fair to you? Least fair?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Allen</dc:creator>
  <cp:lastModifiedBy>Allen</cp:lastModifiedBy>
  <cp:revision>4</cp:revision>
  <dcterms:created xsi:type="dcterms:W3CDTF">2013-02-14T03:23:18Z</dcterms:created>
  <dcterms:modified xsi:type="dcterms:W3CDTF">2013-02-14T05:40:08Z</dcterms:modified>
</cp:coreProperties>
</file>